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2" r:id="rId3"/>
    <p:sldId id="257" r:id="rId4"/>
    <p:sldId id="271" r:id="rId5"/>
    <p:sldId id="269" r:id="rId6"/>
    <p:sldId id="268" r:id="rId7"/>
    <p:sldId id="258" r:id="rId8"/>
    <p:sldId id="260" r:id="rId9"/>
    <p:sldId id="262" r:id="rId10"/>
    <p:sldId id="263" r:id="rId11"/>
    <p:sldId id="259" r:id="rId12"/>
    <p:sldId id="261" r:id="rId13"/>
    <p:sldId id="264" r:id="rId14"/>
    <p:sldId id="267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EE8E901-B033-49C6-AC08-E78F14A3D5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" y="1675823"/>
            <a:ext cx="2563278" cy="1704541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65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0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2BA74549-EEA1-4F02-A4B5-57666DDFD9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3559"/>
            <a:ext cx="1038189" cy="690380"/>
          </a:xfrm>
          <a:prstGeom prst="rect">
            <a:avLst/>
          </a:prstGeom>
          <a:noFill/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17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D7D19-23C0-4398-B27B-E40DD57B5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 Trennwandsystem TK-​flexi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B3EBA6-8A89-4F1D-BA3D-3A3F7FDFE0AF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625924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1EA7CBA8-BA5B-4B02-BD3F-131FC63B4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8965" b="10227"/>
          <a:stretch/>
        </p:blipFill>
        <p:spPr>
          <a:xfrm>
            <a:off x="5343575" y="1794872"/>
            <a:ext cx="4377631" cy="47355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Platte in der Höhe verstellbar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739" y="3029145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ca. 15-150 mm</a:t>
            </a:r>
          </a:p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Einstellschraube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l 10" descr="Zeigender Pfeil">
                <a:extLst>
                  <a:ext uri="{FF2B5EF4-FFF2-40B4-BE49-F238E27FC236}">
                    <a16:creationId xmlns:a16="http://schemas.microsoft.com/office/drawing/2014/main" id="{C9D733D0-628F-4E67-8DC6-A850751CA1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0376232"/>
                  </p:ext>
                </p:extLst>
              </p:nvPr>
            </p:nvGraphicFramePr>
            <p:xfrm rot="16200000">
              <a:off x="5216755" y="4037614"/>
              <a:ext cx="950671" cy="1882484"/>
            </p:xfrm>
            <a:graphic>
              <a:graphicData uri="http://schemas.microsoft.com/office/drawing/2017/model3d">
                <am3d:model3d r:embed="rId3">
                  <am3d:spPr>
                    <a:xfrm rot="16200000">
                      <a:off x="0" y="0"/>
                      <a:ext cx="950671" cy="1882484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04501" ay="-392012" az="107778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20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l 10" descr="Zeigender Pfeil">
                <a:extLst>
                  <a:ext uri="{FF2B5EF4-FFF2-40B4-BE49-F238E27FC236}">
                    <a16:creationId xmlns:a16="http://schemas.microsoft.com/office/drawing/2014/main" id="{C9D733D0-628F-4E67-8DC6-A850751CA1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5216755" y="4037614"/>
                <a:ext cx="950671" cy="188248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A0F53EA1-B2D6-4932-B4A6-08E2B7C0E652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355981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6169E7B-FAD3-4953-8A52-64B3D73CC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3" b="12424"/>
          <a:stretch/>
        </p:blipFill>
        <p:spPr>
          <a:xfrm>
            <a:off x="1484311" y="1485900"/>
            <a:ext cx="10282646" cy="46863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Verschiedene Ausführungen erhältlich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DE266F-40D1-4222-91FB-C4E3639FBB0F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285076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Verschiedene Arten von Platten verwendbar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0-18 mm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9181EB-569B-4301-8B2B-65B435A0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1" b="9312"/>
          <a:stretch/>
        </p:blipFill>
        <p:spPr>
          <a:xfrm>
            <a:off x="2337077" y="477982"/>
            <a:ext cx="8926668" cy="62194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4F4825B-85FE-40F4-8B95-D23E69A7D90C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3634307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122548"/>
            <a:ext cx="4630884" cy="1124146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D72944C-0418-4A2D-8AA5-1D0BF316AAB8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92524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122548"/>
            <a:ext cx="4630884" cy="1124146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C598DA-C339-4FA0-A0B3-A239076E4FEE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66451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122548"/>
            <a:ext cx="4630884" cy="1124146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DAF47A6-37EF-448C-A03D-91E60085DF8B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873151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2" y="122548"/>
            <a:ext cx="4630884" cy="1124146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Impressionen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4D7803-120F-4ACD-AB5B-717A9007FED0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240164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D7D19-23C0-4398-B27B-E40DD57B5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3462096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TK-​flexi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Trennwände vermitteln Personal und Kunden ein sicheres Gefühl.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B3EBA6-8A89-4F1D-BA3D-3A3F7FDFE0AF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3364075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4073"/>
            <a:ext cx="12191999" cy="1752599"/>
          </a:xfrm>
        </p:spPr>
        <p:txBody>
          <a:bodyPr/>
          <a:lstStyle/>
          <a:p>
            <a:r>
              <a:rPr lang="de-DE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</a:t>
            </a:r>
            <a:r>
              <a:rPr lang="de-DE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 Abtrennung auf Kundentresen,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Schreibtischen etc.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28DC5E-F4FE-46C2-94CD-F63966E17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99" y="2751329"/>
            <a:ext cx="495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6596C15-06A8-4E82-955A-B65CF00D957F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41164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4073"/>
            <a:ext cx="12191999" cy="1752599"/>
          </a:xfrm>
        </p:spPr>
        <p:txBody>
          <a:bodyPr/>
          <a:lstStyle/>
          <a:p>
            <a:r>
              <a:rPr lang="de-DE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</a:t>
            </a:r>
            <a:r>
              <a:rPr lang="de-DE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Durchreiche für den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Tresenbereich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(Höhe &amp; Breite verstellbar)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952951-31DE-474F-B9EC-CB47BB60D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99" y="2751329"/>
            <a:ext cx="4950000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7C3F63-6AC0-454B-AF4C-F3F24A15FD26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53667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7542E2-5147-4A8A-8E93-E44AF1A0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83" y="2751329"/>
            <a:ext cx="5937031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4073"/>
            <a:ext cx="12191999" cy="1752599"/>
          </a:xfrm>
        </p:spPr>
        <p:txBody>
          <a:bodyPr/>
          <a:lstStyle/>
          <a:p>
            <a:r>
              <a:rPr lang="de-DE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</a:t>
            </a:r>
            <a:r>
              <a:rPr lang="de-DE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 Raumteiler geeignet 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(bis 190 cm Aufbauhöhe)</a:t>
            </a:r>
            <a:b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1A406D7-FF31-4F72-9548-7557BC683B1E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962209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 verschiedene Materialien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V2A Edelstahl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5E2283-7158-408E-8B1D-CE88BCF18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43" y="1314975"/>
            <a:ext cx="3499111" cy="529743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23C1244-6035-47CF-BBCF-169893F5CC55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310964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 verschiedene Materialien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Stahl </a:t>
            </a:r>
          </a:p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Pulverbeschichtet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3161F0-3A46-4437-8378-691106A0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9" y="1562099"/>
            <a:ext cx="3384193" cy="48255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1348459-36F9-44A4-9F69-938998E468CA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404260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Zeigender Pfeil">
                <a:extLst>
                  <a:ext uri="{FF2B5EF4-FFF2-40B4-BE49-F238E27FC236}">
                    <a16:creationId xmlns:a16="http://schemas.microsoft.com/office/drawing/2014/main" id="{6B2CB407-39BA-405F-B960-FA65966A7A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7557463"/>
                  </p:ext>
                </p:extLst>
              </p:nvPr>
            </p:nvGraphicFramePr>
            <p:xfrm rot="15457088">
              <a:off x="8299039" y="3388052"/>
              <a:ext cx="979812" cy="1952258"/>
            </p:xfrm>
            <a:graphic>
              <a:graphicData uri="http://schemas.microsoft.com/office/drawing/2017/model3d">
                <am3d:model3d r:embed="rId2">
                  <am3d:spPr>
                    <a:xfrm rot="15457088">
                      <a:off x="0" y="0"/>
                      <a:ext cx="979812" cy="1952258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7975403" ay="874436" az="98918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2174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Zeigender Pfeil">
                <a:extLst>
                  <a:ext uri="{FF2B5EF4-FFF2-40B4-BE49-F238E27FC236}">
                    <a16:creationId xmlns:a16="http://schemas.microsoft.com/office/drawing/2014/main" id="{6B2CB407-39BA-405F-B960-FA65966A7A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5457088">
                <a:off x="8299039" y="3388052"/>
                <a:ext cx="979812" cy="1952258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 die gewünschte Plattenstärke einstellbar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0-18 mm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5FEDE6-3B55-46B0-90D8-48387415C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9" y="1562099"/>
            <a:ext cx="3384193" cy="482551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-Modell 2" descr="Zeigender Pfeil">
                <a:extLst>
                  <a:ext uri="{FF2B5EF4-FFF2-40B4-BE49-F238E27FC236}">
                    <a16:creationId xmlns:a16="http://schemas.microsoft.com/office/drawing/2014/main" id="{D0EB8102-2FDB-4B81-8848-0AB8DE5DE0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4542079"/>
                  </p:ext>
                </p:extLst>
              </p:nvPr>
            </p:nvGraphicFramePr>
            <p:xfrm rot="4668955">
              <a:off x="5464974" y="3379035"/>
              <a:ext cx="1605012" cy="3070723"/>
            </p:xfrm>
            <a:graphic>
              <a:graphicData uri="http://schemas.microsoft.com/office/drawing/2017/model3d">
                <am3d:model3d r:embed="rId2">
                  <am3d:spPr>
                    <a:xfrm rot="4668955">
                      <a:off x="0" y="0"/>
                      <a:ext cx="1605012" cy="3070723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9010939" ay="-897604" az="1029518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4462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-Modell 2" descr="Zeigender Pfeil">
                <a:extLst>
                  <a:ext uri="{FF2B5EF4-FFF2-40B4-BE49-F238E27FC236}">
                    <a16:creationId xmlns:a16="http://schemas.microsoft.com/office/drawing/2014/main" id="{D0EB8102-2FDB-4B81-8848-0AB8DE5DE0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668955">
                <a:off x="5464974" y="3379035"/>
                <a:ext cx="1605012" cy="307072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A2668F46-2EC3-47D0-B34C-5A801B688174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906430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11BA3-0B78-483C-9A12-A008B075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Platte in der Höhe verstellbar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05E21764-963B-4411-A2DE-871C3D455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ca. 15-150 mm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5FEDE6-3B55-46B0-90D8-48387415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39" y="1562099"/>
            <a:ext cx="3384193" cy="482551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-Modell 9" descr="Zeigender Pfeil">
                <a:extLst>
                  <a:ext uri="{FF2B5EF4-FFF2-40B4-BE49-F238E27FC236}">
                    <a16:creationId xmlns:a16="http://schemas.microsoft.com/office/drawing/2014/main" id="{C2BDF74F-D0F8-4FBE-87D8-FD154F3ABB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7576824"/>
                  </p:ext>
                </p:extLst>
              </p:nvPr>
            </p:nvGraphicFramePr>
            <p:xfrm>
              <a:off x="6267848" y="3859522"/>
              <a:ext cx="903181" cy="18508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03181" cy="1850842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024593" ay="2681416" az="949398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1200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-Modell 9" descr="Zeigender Pfeil">
                <a:extLst>
                  <a:ext uri="{FF2B5EF4-FFF2-40B4-BE49-F238E27FC236}">
                    <a16:creationId xmlns:a16="http://schemas.microsoft.com/office/drawing/2014/main" id="{C2BDF74F-D0F8-4FBE-87D8-FD154F3AB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67848" y="3859522"/>
                <a:ext cx="903181" cy="1850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l 10" descr="Zeigender Pfeil">
                <a:extLst>
                  <a:ext uri="{FF2B5EF4-FFF2-40B4-BE49-F238E27FC236}">
                    <a16:creationId xmlns:a16="http://schemas.microsoft.com/office/drawing/2014/main" id="{C9D733D0-628F-4E67-8DC6-A850751CA1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324840"/>
                  </p:ext>
                </p:extLst>
              </p:nvPr>
            </p:nvGraphicFramePr>
            <p:xfrm rot="10800000">
              <a:off x="6267847" y="1810702"/>
              <a:ext cx="903182" cy="1967985"/>
            </p:xfrm>
            <a:graphic>
              <a:graphicData uri="http://schemas.microsoft.com/office/drawing/2017/model3d">
                <am3d:model3d r:embed="rId3">
                  <am3d:spPr>
                    <a:xfrm rot="10800000">
                      <a:off x="0" y="0"/>
                      <a:ext cx="903182" cy="1967985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728418" ay="-2805128" az="-1000734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1201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l 10" descr="Zeigender Pfeil">
                <a:extLst>
                  <a:ext uri="{FF2B5EF4-FFF2-40B4-BE49-F238E27FC236}">
                    <a16:creationId xmlns:a16="http://schemas.microsoft.com/office/drawing/2014/main" id="{C9D733D0-628F-4E67-8DC6-A850751CA1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6267847" y="1810702"/>
                <a:ext cx="903182" cy="196798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feld 6">
            <a:extLst>
              <a:ext uri="{FF2B5EF4-FFF2-40B4-BE49-F238E27FC236}">
                <a16:creationId xmlns:a16="http://schemas.microsoft.com/office/drawing/2014/main" id="{B8191ECE-D9F0-4BC4-A937-A3F5191E7BB4}"/>
              </a:ext>
            </a:extLst>
          </p:cNvPr>
          <p:cNvSpPr txBox="1"/>
          <p:nvPr/>
        </p:nvSpPr>
        <p:spPr>
          <a:xfrm>
            <a:off x="10609118" y="6328064"/>
            <a:ext cx="1402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TK-flexi.de</a:t>
            </a:r>
          </a:p>
        </p:txBody>
      </p:sp>
    </p:spTree>
    <p:extLst>
      <p:ext uri="{BB962C8B-B14F-4D97-AF65-F5344CB8AC3E}">
        <p14:creationId xmlns:p14="http://schemas.microsoft.com/office/powerpoint/2010/main" val="12215886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158</Words>
  <Application>Microsoft Office PowerPoint</Application>
  <PresentationFormat>Breitbild</PresentationFormat>
  <Paragraphs>40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9" baseType="lpstr">
      <vt:lpstr>Arial</vt:lpstr>
      <vt:lpstr>Corbel</vt:lpstr>
      <vt:lpstr>Parallax</vt:lpstr>
      <vt:lpstr>Unser Trennwandsystem TK-​flexi</vt:lpstr>
      <vt:lpstr>TK-​flexi Die Trennwände vermitteln Personal und Kunden ein sicheres Gefühl.</vt:lpstr>
      <vt:lpstr>TK-flexi als Abtrennung auf Kundentresen,  Schreibtischen etc. </vt:lpstr>
      <vt:lpstr>TK-flexi mit Durchreiche für den Tresenbereich (Höhe &amp; Breite verstellbar) </vt:lpstr>
      <vt:lpstr>TK-flexi als Raumteiler geeignet  (bis 190 cm Aufbauhöhe) </vt:lpstr>
      <vt:lpstr>Zwei verschiedene Materialien</vt:lpstr>
      <vt:lpstr>Zwei verschiedene Materialien</vt:lpstr>
      <vt:lpstr>Auf die gewünschte Plattenstärke einstellbar</vt:lpstr>
      <vt:lpstr>Platte in der Höhe verstellbar</vt:lpstr>
      <vt:lpstr>Platte in der Höhe verstellbar</vt:lpstr>
      <vt:lpstr>Verschiedene Ausführungen erhältlich</vt:lpstr>
      <vt:lpstr>Verschiedene Arten von Platten verwendbar</vt:lpstr>
      <vt:lpstr>Impressionen</vt:lpstr>
      <vt:lpstr>Impressionen</vt:lpstr>
      <vt:lpstr>Impressionen</vt:lpstr>
      <vt:lpstr>Impressionen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TK-</dc:title>
  <dc:creator>Marcus Krützfeldt</dc:creator>
  <cp:lastModifiedBy>Christer Erichsen</cp:lastModifiedBy>
  <cp:revision>15</cp:revision>
  <dcterms:created xsi:type="dcterms:W3CDTF">2020-06-10T15:52:06Z</dcterms:created>
  <dcterms:modified xsi:type="dcterms:W3CDTF">2020-06-18T09:23:43Z</dcterms:modified>
</cp:coreProperties>
</file>